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15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00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78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42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40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9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070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92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457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443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37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4ABB4-2899-4F29-8A52-C72BF45ADC28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3D74-EB00-4B82-8A9C-68F9856F7F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49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iheeseen liittyvÃ¤ ku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54" y="239619"/>
            <a:ext cx="6409952" cy="640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Mukautettu</PresentationFormat>
  <Paragraphs>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Invalidiliitto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Pitzen, Liisa</dc:creator>
  <cp:lastModifiedBy>Kuusenmäki, Katja</cp:lastModifiedBy>
  <cp:revision>1</cp:revision>
  <dcterms:created xsi:type="dcterms:W3CDTF">2019-02-12T07:33:25Z</dcterms:created>
  <dcterms:modified xsi:type="dcterms:W3CDTF">2019-02-14T11:58:14Z</dcterms:modified>
</cp:coreProperties>
</file>